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2025/5/18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2025/5/18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2025/5/18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2025/5/18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2025/5/18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2025/5/18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2025/5/18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2025/5/18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2025/5/18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2025/5/18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2025/5/18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2025/5/18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4213" y="1268413"/>
            <a:ext cx="7772400" cy="2232025"/>
          </a:xfrm>
          <a:ln w="12700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kumimoji="0" lang="ja-JP" altLang="en-US" sz="3600" b="1" dirty="0">
                <a:latin typeface="Arial" charset="0"/>
              </a:rPr>
              <a:t>日本衛生検査所協会学術研究発表会</a:t>
            </a:r>
            <a:br>
              <a:rPr kumimoji="0" lang="en-US" altLang="ja-JP" sz="3600" b="1" dirty="0">
                <a:latin typeface="Arial" charset="0"/>
              </a:rPr>
            </a:br>
            <a:r>
              <a:rPr kumimoji="0" lang="ja-JP" altLang="en-US" sz="3600" b="1" dirty="0">
                <a:latin typeface="Arial" charset="0"/>
              </a:rPr>
              <a:t>ＣＯ Ｉ （利益相反）開示</a:t>
            </a:r>
            <a:br>
              <a:rPr kumimoji="0" lang="en-US" altLang="ja-JP" sz="3600" b="1" i="1" dirty="0"/>
            </a:br>
            <a:r>
              <a:rPr kumimoji="0" lang="ja-JP" altLang="en-US" sz="3600" b="1" dirty="0"/>
              <a:t>筆頭発表者名：　○○　○○</a:t>
            </a:r>
            <a:endParaRPr lang="ja-JP" altLang="en-US" sz="3600" dirty="0"/>
          </a:p>
        </p:txBody>
      </p:sp>
      <p:sp>
        <p:nvSpPr>
          <p:cNvPr id="13314" name="サブタイトル 2"/>
          <p:cNvSpPr>
            <a:spLocks noGrp="1"/>
          </p:cNvSpPr>
          <p:nvPr>
            <p:ph type="subTitle" idx="1"/>
          </p:nvPr>
        </p:nvSpPr>
        <p:spPr>
          <a:xfrm>
            <a:off x="755650" y="3860800"/>
            <a:ext cx="7704138" cy="1872456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ja-JP" altLang="en-US" sz="3600" dirty="0">
                <a:solidFill>
                  <a:schemeClr val="tx1"/>
                </a:solidFill>
                <a:ea typeface="ＭＳ ゴシック" pitchFamily="49" charset="-128"/>
                <a:cs typeface="Arial" charset="0"/>
              </a:rPr>
              <a:t>利益相反の有無：無</a:t>
            </a:r>
            <a:endParaRPr lang="en-US" altLang="ja-JP" sz="3600" dirty="0">
              <a:solidFill>
                <a:schemeClr val="tx1"/>
              </a:solidFill>
              <a:ea typeface="ＭＳ ゴシック" pitchFamily="49" charset="-128"/>
              <a:cs typeface="Arial" charset="0"/>
            </a:endParaRPr>
          </a:p>
          <a:p>
            <a:pPr eaLnBrk="1" hangingPunct="1"/>
            <a:r>
              <a:rPr lang="en-US" altLang="ja-JP" sz="2800" dirty="0">
                <a:solidFill>
                  <a:schemeClr val="tx1"/>
                </a:solidFill>
                <a:ea typeface="ＭＳ ゴシック" pitchFamily="49" charset="-128"/>
                <a:cs typeface="Arial" charset="0"/>
              </a:rPr>
              <a:t>※</a:t>
            </a:r>
            <a:r>
              <a:rPr lang="ja-JP" altLang="en-US" sz="2800" dirty="0">
                <a:solidFill>
                  <a:schemeClr val="tx1"/>
                </a:solidFill>
                <a:ea typeface="ＭＳ ゴシック" pitchFamily="49" charset="-128"/>
                <a:cs typeface="Arial" charset="0"/>
              </a:rPr>
              <a:t>演題発表に関連し、開示すべき</a:t>
            </a:r>
            <a:endParaRPr lang="en-US" altLang="ja-JP" sz="2800" dirty="0">
              <a:solidFill>
                <a:schemeClr val="tx1"/>
              </a:solidFill>
              <a:ea typeface="ＭＳ ゴシック" pitchFamily="49" charset="-128"/>
              <a:cs typeface="Arial" charset="0"/>
            </a:endParaRPr>
          </a:p>
          <a:p>
            <a:pPr eaLnBrk="1" hangingPunct="1"/>
            <a:r>
              <a:rPr lang="en-US" altLang="ja-JP" sz="2800" dirty="0">
                <a:solidFill>
                  <a:schemeClr val="tx1"/>
                </a:solidFill>
                <a:ea typeface="ＭＳ ゴシック" pitchFamily="49" charset="-128"/>
                <a:cs typeface="Arial" charset="0"/>
              </a:rPr>
              <a:t>COI</a:t>
            </a:r>
            <a:r>
              <a:rPr lang="ja-JP" altLang="en-US" sz="2800" dirty="0">
                <a:solidFill>
                  <a:schemeClr val="tx1"/>
                </a:solidFill>
                <a:ea typeface="ＭＳ ゴシック" pitchFamily="49" charset="-128"/>
                <a:cs typeface="Arial" charset="0"/>
              </a:rPr>
              <a:t>関係にある企業等はありません。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0825" y="188913"/>
            <a:ext cx="8497888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2400" b="1" dirty="0">
                <a:latin typeface="+mj-ea"/>
                <a:ea typeface="+mj-ea"/>
              </a:rPr>
              <a:t>様式１</a:t>
            </a:r>
            <a:br>
              <a:rPr kumimoji="0" lang="en-US" altLang="ja-JP" sz="2400" b="1" dirty="0">
                <a:latin typeface="+mj-ea"/>
                <a:ea typeface="+mj-ea"/>
              </a:rPr>
            </a:br>
            <a:r>
              <a:rPr kumimoji="0" lang="ja-JP" altLang="en-US" sz="2400" b="1" dirty="0">
                <a:latin typeface="+mj-ea"/>
                <a:ea typeface="+mj-ea"/>
              </a:rPr>
              <a:t>　学術研究発表時、申告すべきＣＯＩ状態がない場合</a:t>
            </a:r>
            <a:endParaRPr lang="ja-JP" altLang="en-US" sz="2400" dirty="0">
              <a:latin typeface="+mj-ea"/>
              <a:ea typeface="+mj-ea"/>
            </a:endParaRPr>
          </a:p>
        </p:txBody>
      </p:sp>
      <p:pic>
        <p:nvPicPr>
          <p:cNvPr id="1026" name="Picture 2" descr="http://www.jrcla.or.jp/co_img/s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350838"/>
            <a:ext cx="4762500" cy="73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okuhara\Desktop\okuhara\120208バックアップ\ロゴ\img09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5805264"/>
            <a:ext cx="3774651" cy="95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35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​​テーマ</vt:lpstr>
      <vt:lpstr>日本衛生検査所協会学術研究発表会 ＣＯ Ｉ （利益相反）開示 筆頭発表者名：　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米谷 昌志</cp:lastModifiedBy>
  <cp:revision>19</cp:revision>
  <cp:lastPrinted>2018-12-07T08:27:46Z</cp:lastPrinted>
  <dcterms:created xsi:type="dcterms:W3CDTF">2012-08-22T19:13:55Z</dcterms:created>
  <dcterms:modified xsi:type="dcterms:W3CDTF">2025-05-18T01:27:52Z</dcterms:modified>
</cp:coreProperties>
</file>